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2.2025%20&#1075;\&#1090;&#1072;&#1073;.%20&#1080;%20&#1076;&#1080;&#1072;&#1075;&#1088;&#1072;&#1084;&#1084;&#1099;%20&#1085;&#1072;%2001.02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5586673458692632E-2"/>
          <c:y val="0.12345864355376614"/>
          <c:w val="0.9644133265413074"/>
          <c:h val="0.774016260767030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'табл. бюд. на 01.02.2025 г'!$C$6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737796080563467E-2"/>
                  <c:y val="-1.454442251001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009032992129599E-2"/>
                  <c:y val="-3.1273077640739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01.02.2025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01.02.2025 г'!$C$7:$C$8</c:f>
              <c:numCache>
                <c:formatCode>General</c:formatCode>
                <c:ptCount val="2"/>
                <c:pt idx="0">
                  <c:v>702.9</c:v>
                </c:pt>
                <c:pt idx="1">
                  <c:v>41.1</c:v>
                </c:pt>
              </c:numCache>
            </c:numRef>
          </c:val>
        </c:ser>
        <c:ser>
          <c:idx val="1"/>
          <c:order val="1"/>
          <c:tx>
            <c:strRef>
              <c:f>'табл. бюд. на 01.02.2025 г'!$D$6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0115767656484726E-2"/>
                  <c:y val="-1.455881146564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2826031797631E-2"/>
                  <c:y val="-2.7109739848466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01.02.2025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01.02.2025 г'!$D$7:$D$8</c:f>
              <c:numCache>
                <c:formatCode>General</c:formatCode>
                <c:ptCount val="2"/>
                <c:pt idx="0">
                  <c:v>703</c:v>
                </c:pt>
                <c:pt idx="1">
                  <c:v>36.9</c:v>
                </c:pt>
              </c:numCache>
            </c:numRef>
          </c:val>
        </c:ser>
        <c:ser>
          <c:idx val="2"/>
          <c:order val="2"/>
          <c:tx>
            <c:strRef>
              <c:f>'табл. бюд. на 01.02.2025 г'!$E$6</c:f>
              <c:strCache>
                <c:ptCount val="1"/>
                <c:pt idx="0">
                  <c:v>Дефицит ( профицит)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09511717861598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4755858930798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01.02.2025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01.02.2025 г'!$E$7:$E$8</c:f>
              <c:numCache>
                <c:formatCode>General</c:formatCode>
                <c:ptCount val="2"/>
                <c:pt idx="0">
                  <c:v>-0.10000000000002274</c:v>
                </c:pt>
                <c:pt idx="1">
                  <c:v>4.2000000000000028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7780352"/>
        <c:axId val="147781888"/>
        <c:axId val="0"/>
      </c:bar3DChart>
      <c:catAx>
        <c:axId val="1477803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 Narrow" pitchFamily="34" charset="0"/>
                <a:cs typeface="Arial" pitchFamily="34" charset="0"/>
              </a:defRPr>
            </a:pPr>
            <a:endParaRPr lang="ru-RU"/>
          </a:p>
        </c:txPr>
        <c:crossAx val="147781888"/>
        <c:crosses val="autoZero"/>
        <c:auto val="1"/>
        <c:lblAlgn val="ctr"/>
        <c:lblOffset val="100"/>
        <c:noMultiLvlLbl val="0"/>
      </c:catAx>
      <c:valAx>
        <c:axId val="147781888"/>
        <c:scaling>
          <c:orientation val="minMax"/>
          <c:max val="45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147780352"/>
        <c:crosses val="autoZero"/>
        <c:crossBetween val="between"/>
        <c:majorUnit val="50"/>
        <c:minorUnit val="10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4.3515200294337697E-2"/>
          <c:y val="0.9418453310946584"/>
          <c:w val="0.89223755937184246"/>
          <c:h val="4.5560583019349551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0.01661</cdr:x>
      <cdr:y>0.03867</cdr:y>
    </cdr:from>
    <cdr:to>
      <cdr:x>0.97378</cdr:x>
      <cdr:y>0.08267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4022" y="235085"/>
          <a:ext cx="8876490" cy="26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>
              <a:latin typeface="Arial" pitchFamily="34" charset="0"/>
              <a:cs typeface="Arial" pitchFamily="34" charset="0"/>
            </a:rPr>
            <a:t>Исполнение бюджета Тонкинского муниципального округа на 01.02.2025 год, млн.руб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519890"/>
              </p:ext>
            </p:extLst>
          </p:nvPr>
        </p:nvGraphicFramePr>
        <p:xfrm>
          <a:off x="35495" y="116632"/>
          <a:ext cx="9001001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85107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3</cp:revision>
  <dcterms:created xsi:type="dcterms:W3CDTF">2023-04-13T07:39:25Z</dcterms:created>
  <dcterms:modified xsi:type="dcterms:W3CDTF">2025-03-04T08:32:37Z</dcterms:modified>
</cp:coreProperties>
</file>